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6"/>
    <p:restoredTop sz="94643"/>
  </p:normalViewPr>
  <p:slideViewPr>
    <p:cSldViewPr snapToGrid="0">
      <p:cViewPr varScale="1">
        <p:scale>
          <a:sx n="105" d="100"/>
          <a:sy n="105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0D5672-BDE2-4177-BC4F-C0780C4A4F8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39020C1-AF04-403D-87E5-0F56D49CFFAD}">
      <dgm:prSet/>
      <dgm:spPr/>
      <dgm:t>
        <a:bodyPr/>
        <a:lstStyle/>
        <a:p>
          <a:r>
            <a:rPr lang="en-US"/>
            <a:t>Product Owner: Defines vision, prioritizes backlog</a:t>
          </a:r>
        </a:p>
      </dgm:t>
    </dgm:pt>
    <dgm:pt modelId="{94083E46-70A0-46F0-B3D8-F9B92625E8AF}" type="parTrans" cxnId="{23B50072-FE41-4BB4-8A39-841A45451837}">
      <dgm:prSet/>
      <dgm:spPr/>
      <dgm:t>
        <a:bodyPr/>
        <a:lstStyle/>
        <a:p>
          <a:endParaRPr lang="en-US"/>
        </a:p>
      </dgm:t>
    </dgm:pt>
    <dgm:pt modelId="{F5822BDD-C87D-424A-842E-E5EB8296F37D}" type="sibTrans" cxnId="{23B50072-FE41-4BB4-8A39-841A45451837}">
      <dgm:prSet/>
      <dgm:spPr/>
      <dgm:t>
        <a:bodyPr/>
        <a:lstStyle/>
        <a:p>
          <a:endParaRPr lang="en-US"/>
        </a:p>
      </dgm:t>
    </dgm:pt>
    <dgm:pt modelId="{8F924A64-019A-4076-BBBD-94598A656F57}">
      <dgm:prSet/>
      <dgm:spPr/>
      <dgm:t>
        <a:bodyPr/>
        <a:lstStyle/>
        <a:p>
          <a:r>
            <a:rPr lang="en-US"/>
            <a:t>Scrum Master: Facilitates meeting, removes blockers</a:t>
          </a:r>
        </a:p>
      </dgm:t>
    </dgm:pt>
    <dgm:pt modelId="{539DB467-076F-4CF7-AB66-6B2B6654345B}" type="parTrans" cxnId="{36EAE675-632C-40E8-95A0-8BD947987035}">
      <dgm:prSet/>
      <dgm:spPr/>
      <dgm:t>
        <a:bodyPr/>
        <a:lstStyle/>
        <a:p>
          <a:endParaRPr lang="en-US"/>
        </a:p>
      </dgm:t>
    </dgm:pt>
    <dgm:pt modelId="{95CD4AB9-A414-439D-8AFD-A8AC27174D35}" type="sibTrans" cxnId="{36EAE675-632C-40E8-95A0-8BD947987035}">
      <dgm:prSet/>
      <dgm:spPr/>
      <dgm:t>
        <a:bodyPr/>
        <a:lstStyle/>
        <a:p>
          <a:endParaRPr lang="en-US"/>
        </a:p>
      </dgm:t>
    </dgm:pt>
    <dgm:pt modelId="{50C48F50-B525-43D4-AE95-6643FBD58418}">
      <dgm:prSet/>
      <dgm:spPr/>
      <dgm:t>
        <a:bodyPr/>
        <a:lstStyle/>
        <a:p>
          <a:r>
            <a:rPr lang="en-US"/>
            <a:t>Development Team: Delivers working software</a:t>
          </a:r>
        </a:p>
      </dgm:t>
    </dgm:pt>
    <dgm:pt modelId="{A4D3456A-679A-4539-A8F2-40AEA70E707E}" type="parTrans" cxnId="{9B359C86-E148-47CA-8987-5CE8ABB80991}">
      <dgm:prSet/>
      <dgm:spPr/>
      <dgm:t>
        <a:bodyPr/>
        <a:lstStyle/>
        <a:p>
          <a:endParaRPr lang="en-US"/>
        </a:p>
      </dgm:t>
    </dgm:pt>
    <dgm:pt modelId="{304784F0-1A76-4834-BDDC-FE50DFC38CBD}" type="sibTrans" cxnId="{9B359C86-E148-47CA-8987-5CE8ABB80991}">
      <dgm:prSet/>
      <dgm:spPr/>
      <dgm:t>
        <a:bodyPr/>
        <a:lstStyle/>
        <a:p>
          <a:endParaRPr lang="en-US"/>
        </a:p>
      </dgm:t>
    </dgm:pt>
    <dgm:pt modelId="{B05EDC54-FCB8-4DCA-AEB9-45E3B33C3AD0}" type="pres">
      <dgm:prSet presAssocID="{120D5672-BDE2-4177-BC4F-C0780C4A4F87}" presName="root" presStyleCnt="0">
        <dgm:presLayoutVars>
          <dgm:dir/>
          <dgm:resizeHandles val="exact"/>
        </dgm:presLayoutVars>
      </dgm:prSet>
      <dgm:spPr/>
    </dgm:pt>
    <dgm:pt modelId="{FA63FEFC-55B1-4052-AC56-1891B3B2E45D}" type="pres">
      <dgm:prSet presAssocID="{C39020C1-AF04-403D-87E5-0F56D49CFFAD}" presName="compNode" presStyleCnt="0"/>
      <dgm:spPr/>
    </dgm:pt>
    <dgm:pt modelId="{CC38095D-8313-4252-8F70-20F1BCB79705}" type="pres">
      <dgm:prSet presAssocID="{C39020C1-AF04-403D-87E5-0F56D49CFFA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5626C068-38FA-49D6-AD2F-9EB6E41C49EA}" type="pres">
      <dgm:prSet presAssocID="{C39020C1-AF04-403D-87E5-0F56D49CFFAD}" presName="spaceRect" presStyleCnt="0"/>
      <dgm:spPr/>
    </dgm:pt>
    <dgm:pt modelId="{3128B79E-A263-464B-9CF8-9CA66A325546}" type="pres">
      <dgm:prSet presAssocID="{C39020C1-AF04-403D-87E5-0F56D49CFFAD}" presName="textRect" presStyleLbl="revTx" presStyleIdx="0" presStyleCnt="3">
        <dgm:presLayoutVars>
          <dgm:chMax val="1"/>
          <dgm:chPref val="1"/>
        </dgm:presLayoutVars>
      </dgm:prSet>
      <dgm:spPr/>
    </dgm:pt>
    <dgm:pt modelId="{D34A8563-D073-4C41-BB2A-5FD7A880A195}" type="pres">
      <dgm:prSet presAssocID="{F5822BDD-C87D-424A-842E-E5EB8296F37D}" presName="sibTrans" presStyleCnt="0"/>
      <dgm:spPr/>
    </dgm:pt>
    <dgm:pt modelId="{35D35CA7-AB7D-4EC5-9C52-ED3C5D059069}" type="pres">
      <dgm:prSet presAssocID="{8F924A64-019A-4076-BBBD-94598A656F57}" presName="compNode" presStyleCnt="0"/>
      <dgm:spPr/>
    </dgm:pt>
    <dgm:pt modelId="{879E15C1-E3EB-4EC9-A54E-072D49806318}" type="pres">
      <dgm:prSet presAssocID="{8F924A64-019A-4076-BBBD-94598A656F5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8DFC6245-DDB7-414D-94EC-7CAD0110D0F6}" type="pres">
      <dgm:prSet presAssocID="{8F924A64-019A-4076-BBBD-94598A656F57}" presName="spaceRect" presStyleCnt="0"/>
      <dgm:spPr/>
    </dgm:pt>
    <dgm:pt modelId="{22DA860B-9D04-40DE-BCD5-AAF9AB771160}" type="pres">
      <dgm:prSet presAssocID="{8F924A64-019A-4076-BBBD-94598A656F57}" presName="textRect" presStyleLbl="revTx" presStyleIdx="1" presStyleCnt="3">
        <dgm:presLayoutVars>
          <dgm:chMax val="1"/>
          <dgm:chPref val="1"/>
        </dgm:presLayoutVars>
      </dgm:prSet>
      <dgm:spPr/>
    </dgm:pt>
    <dgm:pt modelId="{27AC34EF-88B3-4BF7-B59D-AEA1EE8779A7}" type="pres">
      <dgm:prSet presAssocID="{95CD4AB9-A414-439D-8AFD-A8AC27174D35}" presName="sibTrans" presStyleCnt="0"/>
      <dgm:spPr/>
    </dgm:pt>
    <dgm:pt modelId="{C1340CCC-4857-4E1E-8CD7-1102A8645A83}" type="pres">
      <dgm:prSet presAssocID="{50C48F50-B525-43D4-AE95-6643FBD58418}" presName="compNode" presStyleCnt="0"/>
      <dgm:spPr/>
    </dgm:pt>
    <dgm:pt modelId="{C493EF54-4A36-4F3A-AEE4-2FFB0072CB1E}" type="pres">
      <dgm:prSet presAssocID="{50C48F50-B525-43D4-AE95-6643FBD5841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6ABB47A9-8260-45BD-A8ED-F6F5C24C7E68}" type="pres">
      <dgm:prSet presAssocID="{50C48F50-B525-43D4-AE95-6643FBD58418}" presName="spaceRect" presStyleCnt="0"/>
      <dgm:spPr/>
    </dgm:pt>
    <dgm:pt modelId="{A456B43A-F530-410B-9E3F-259C04A72084}" type="pres">
      <dgm:prSet presAssocID="{50C48F50-B525-43D4-AE95-6643FBD58418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673A413-3B4B-4E73-A098-98230AB0C97C}" type="presOf" srcId="{50C48F50-B525-43D4-AE95-6643FBD58418}" destId="{A456B43A-F530-410B-9E3F-259C04A72084}" srcOrd="0" destOrd="0" presId="urn:microsoft.com/office/officeart/2018/2/layout/IconLabelList"/>
    <dgm:cxn modelId="{715AAD28-27C0-4546-A8FA-2AA81FC12762}" type="presOf" srcId="{8F924A64-019A-4076-BBBD-94598A656F57}" destId="{22DA860B-9D04-40DE-BCD5-AAF9AB771160}" srcOrd="0" destOrd="0" presId="urn:microsoft.com/office/officeart/2018/2/layout/IconLabelList"/>
    <dgm:cxn modelId="{2668BE55-E077-41D7-8FC5-20C9F582C6C0}" type="presOf" srcId="{C39020C1-AF04-403D-87E5-0F56D49CFFAD}" destId="{3128B79E-A263-464B-9CF8-9CA66A325546}" srcOrd="0" destOrd="0" presId="urn:microsoft.com/office/officeart/2018/2/layout/IconLabelList"/>
    <dgm:cxn modelId="{23B50072-FE41-4BB4-8A39-841A45451837}" srcId="{120D5672-BDE2-4177-BC4F-C0780C4A4F87}" destId="{C39020C1-AF04-403D-87E5-0F56D49CFFAD}" srcOrd="0" destOrd="0" parTransId="{94083E46-70A0-46F0-B3D8-F9B92625E8AF}" sibTransId="{F5822BDD-C87D-424A-842E-E5EB8296F37D}"/>
    <dgm:cxn modelId="{36EAE675-632C-40E8-95A0-8BD947987035}" srcId="{120D5672-BDE2-4177-BC4F-C0780C4A4F87}" destId="{8F924A64-019A-4076-BBBD-94598A656F57}" srcOrd="1" destOrd="0" parTransId="{539DB467-076F-4CF7-AB66-6B2B6654345B}" sibTransId="{95CD4AB9-A414-439D-8AFD-A8AC27174D35}"/>
    <dgm:cxn modelId="{9B359C86-E148-47CA-8987-5CE8ABB80991}" srcId="{120D5672-BDE2-4177-BC4F-C0780C4A4F87}" destId="{50C48F50-B525-43D4-AE95-6643FBD58418}" srcOrd="2" destOrd="0" parTransId="{A4D3456A-679A-4539-A8F2-40AEA70E707E}" sibTransId="{304784F0-1A76-4834-BDDC-FE50DFC38CBD}"/>
    <dgm:cxn modelId="{55540DC3-338D-4139-AEED-07A80E40E938}" type="presOf" srcId="{120D5672-BDE2-4177-BC4F-C0780C4A4F87}" destId="{B05EDC54-FCB8-4DCA-AEB9-45E3B33C3AD0}" srcOrd="0" destOrd="0" presId="urn:microsoft.com/office/officeart/2018/2/layout/IconLabelList"/>
    <dgm:cxn modelId="{670CAFE2-2E1C-4BD2-8E1B-B88929DDB2B5}" type="presParOf" srcId="{B05EDC54-FCB8-4DCA-AEB9-45E3B33C3AD0}" destId="{FA63FEFC-55B1-4052-AC56-1891B3B2E45D}" srcOrd="0" destOrd="0" presId="urn:microsoft.com/office/officeart/2018/2/layout/IconLabelList"/>
    <dgm:cxn modelId="{4597B177-B600-41C5-A8CC-E5414237D241}" type="presParOf" srcId="{FA63FEFC-55B1-4052-AC56-1891B3B2E45D}" destId="{CC38095D-8313-4252-8F70-20F1BCB79705}" srcOrd="0" destOrd="0" presId="urn:microsoft.com/office/officeart/2018/2/layout/IconLabelList"/>
    <dgm:cxn modelId="{B0375A3B-E8C2-4DAD-9F7C-E831F922B895}" type="presParOf" srcId="{FA63FEFC-55B1-4052-AC56-1891B3B2E45D}" destId="{5626C068-38FA-49D6-AD2F-9EB6E41C49EA}" srcOrd="1" destOrd="0" presId="urn:microsoft.com/office/officeart/2018/2/layout/IconLabelList"/>
    <dgm:cxn modelId="{366E5336-3064-4976-B5D0-C8DEF26D3DEA}" type="presParOf" srcId="{FA63FEFC-55B1-4052-AC56-1891B3B2E45D}" destId="{3128B79E-A263-464B-9CF8-9CA66A325546}" srcOrd="2" destOrd="0" presId="urn:microsoft.com/office/officeart/2018/2/layout/IconLabelList"/>
    <dgm:cxn modelId="{7DBADEB2-EC92-46F6-9129-61EDEE527D55}" type="presParOf" srcId="{B05EDC54-FCB8-4DCA-AEB9-45E3B33C3AD0}" destId="{D34A8563-D073-4C41-BB2A-5FD7A880A195}" srcOrd="1" destOrd="0" presId="urn:microsoft.com/office/officeart/2018/2/layout/IconLabelList"/>
    <dgm:cxn modelId="{766F30C2-9FE1-4AAD-B873-3DBAE1747A95}" type="presParOf" srcId="{B05EDC54-FCB8-4DCA-AEB9-45E3B33C3AD0}" destId="{35D35CA7-AB7D-4EC5-9C52-ED3C5D059069}" srcOrd="2" destOrd="0" presId="urn:microsoft.com/office/officeart/2018/2/layout/IconLabelList"/>
    <dgm:cxn modelId="{0D765322-C45A-48A0-8D4E-6407021FB584}" type="presParOf" srcId="{35D35CA7-AB7D-4EC5-9C52-ED3C5D059069}" destId="{879E15C1-E3EB-4EC9-A54E-072D49806318}" srcOrd="0" destOrd="0" presId="urn:microsoft.com/office/officeart/2018/2/layout/IconLabelList"/>
    <dgm:cxn modelId="{E77CC831-ECD3-407F-AC39-8F7B1E0A5383}" type="presParOf" srcId="{35D35CA7-AB7D-4EC5-9C52-ED3C5D059069}" destId="{8DFC6245-DDB7-414D-94EC-7CAD0110D0F6}" srcOrd="1" destOrd="0" presId="urn:microsoft.com/office/officeart/2018/2/layout/IconLabelList"/>
    <dgm:cxn modelId="{F6D12C99-F898-48EF-B9A5-61B2A9A488DA}" type="presParOf" srcId="{35D35CA7-AB7D-4EC5-9C52-ED3C5D059069}" destId="{22DA860B-9D04-40DE-BCD5-AAF9AB771160}" srcOrd="2" destOrd="0" presId="urn:microsoft.com/office/officeart/2018/2/layout/IconLabelList"/>
    <dgm:cxn modelId="{909D9969-84B4-4634-88EA-9A84892103AE}" type="presParOf" srcId="{B05EDC54-FCB8-4DCA-AEB9-45E3B33C3AD0}" destId="{27AC34EF-88B3-4BF7-B59D-AEA1EE8779A7}" srcOrd="3" destOrd="0" presId="urn:microsoft.com/office/officeart/2018/2/layout/IconLabelList"/>
    <dgm:cxn modelId="{CC881666-9027-4C83-831B-986D25B32A34}" type="presParOf" srcId="{B05EDC54-FCB8-4DCA-AEB9-45E3B33C3AD0}" destId="{C1340CCC-4857-4E1E-8CD7-1102A8645A83}" srcOrd="4" destOrd="0" presId="urn:microsoft.com/office/officeart/2018/2/layout/IconLabelList"/>
    <dgm:cxn modelId="{3B66F0C8-B6A0-4A12-A8BF-94B9C98E87BB}" type="presParOf" srcId="{C1340CCC-4857-4E1E-8CD7-1102A8645A83}" destId="{C493EF54-4A36-4F3A-AEE4-2FFB0072CB1E}" srcOrd="0" destOrd="0" presId="urn:microsoft.com/office/officeart/2018/2/layout/IconLabelList"/>
    <dgm:cxn modelId="{FA41ECA5-0E4A-4FED-A046-908EE7C1407A}" type="presParOf" srcId="{C1340CCC-4857-4E1E-8CD7-1102A8645A83}" destId="{6ABB47A9-8260-45BD-A8ED-F6F5C24C7E68}" srcOrd="1" destOrd="0" presId="urn:microsoft.com/office/officeart/2018/2/layout/IconLabelList"/>
    <dgm:cxn modelId="{8C6FEAE5-7494-4835-BBA2-C8BFE0BAC720}" type="presParOf" srcId="{C1340CCC-4857-4E1E-8CD7-1102A8645A83}" destId="{A456B43A-F530-410B-9E3F-259C04A7208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BB9084-CC41-4417-A021-FAD53343C681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36173D9-7129-4C99-9E3D-0201EECAC55C}">
      <dgm:prSet/>
      <dgm:spPr/>
      <dgm:t>
        <a:bodyPr/>
        <a:lstStyle/>
        <a:p>
          <a:r>
            <a:rPr lang="en-US"/>
            <a:t>Planning: Backlog refinement, sprint planning</a:t>
          </a:r>
        </a:p>
      </dgm:t>
    </dgm:pt>
    <dgm:pt modelId="{DF6F55DE-7156-4D66-97F2-F33F077363BA}" type="parTrans" cxnId="{8F0C31A8-59BE-4A9C-B868-B3CCFC09E267}">
      <dgm:prSet/>
      <dgm:spPr/>
      <dgm:t>
        <a:bodyPr/>
        <a:lstStyle/>
        <a:p>
          <a:endParaRPr lang="en-US"/>
        </a:p>
      </dgm:t>
    </dgm:pt>
    <dgm:pt modelId="{D57A8E80-2D51-4916-872D-B4560FD52E38}" type="sibTrans" cxnId="{8F0C31A8-59BE-4A9C-B868-B3CCFC09E267}">
      <dgm:prSet/>
      <dgm:spPr/>
      <dgm:t>
        <a:bodyPr/>
        <a:lstStyle/>
        <a:p>
          <a:endParaRPr lang="en-US"/>
        </a:p>
      </dgm:t>
    </dgm:pt>
    <dgm:pt modelId="{042414DD-2273-4B5C-866F-752DB6EB2EA5}">
      <dgm:prSet/>
      <dgm:spPr/>
      <dgm:t>
        <a:bodyPr/>
        <a:lstStyle/>
        <a:p>
          <a:r>
            <a:rPr lang="en-US"/>
            <a:t>Development: Daily stand-ups, iterative coding</a:t>
          </a:r>
        </a:p>
      </dgm:t>
    </dgm:pt>
    <dgm:pt modelId="{9A6C77E3-8BFA-492D-9E52-6DC3301DF76C}" type="parTrans" cxnId="{962D4CAC-3E04-4561-8D0C-8350C9316B26}">
      <dgm:prSet/>
      <dgm:spPr/>
      <dgm:t>
        <a:bodyPr/>
        <a:lstStyle/>
        <a:p>
          <a:endParaRPr lang="en-US"/>
        </a:p>
      </dgm:t>
    </dgm:pt>
    <dgm:pt modelId="{46E1599B-70DA-439B-9AE6-D2A78FC7A359}" type="sibTrans" cxnId="{962D4CAC-3E04-4561-8D0C-8350C9316B26}">
      <dgm:prSet/>
      <dgm:spPr/>
      <dgm:t>
        <a:bodyPr/>
        <a:lstStyle/>
        <a:p>
          <a:endParaRPr lang="en-US"/>
        </a:p>
      </dgm:t>
    </dgm:pt>
    <dgm:pt modelId="{8AF0E072-29BD-406A-A81F-16422ABEEA1A}">
      <dgm:prSet/>
      <dgm:spPr/>
      <dgm:t>
        <a:bodyPr/>
        <a:lstStyle/>
        <a:p>
          <a:r>
            <a:rPr lang="en-US"/>
            <a:t>Testing: Continuous integration, QA chcks</a:t>
          </a:r>
        </a:p>
      </dgm:t>
    </dgm:pt>
    <dgm:pt modelId="{CFA990BA-7A06-4AAF-90D0-6A48D23EC744}" type="parTrans" cxnId="{DFB4C86A-4E52-456D-A849-7C0B7B3A1A47}">
      <dgm:prSet/>
      <dgm:spPr/>
      <dgm:t>
        <a:bodyPr/>
        <a:lstStyle/>
        <a:p>
          <a:endParaRPr lang="en-US"/>
        </a:p>
      </dgm:t>
    </dgm:pt>
    <dgm:pt modelId="{59C480D0-F8C3-4533-9DD7-17501E121F05}" type="sibTrans" cxnId="{DFB4C86A-4E52-456D-A849-7C0B7B3A1A47}">
      <dgm:prSet/>
      <dgm:spPr/>
      <dgm:t>
        <a:bodyPr/>
        <a:lstStyle/>
        <a:p>
          <a:endParaRPr lang="en-US"/>
        </a:p>
      </dgm:t>
    </dgm:pt>
    <dgm:pt modelId="{EDC03268-E522-437C-8EF3-600E7B2BE2D6}">
      <dgm:prSet/>
      <dgm:spPr/>
      <dgm:t>
        <a:bodyPr/>
        <a:lstStyle/>
        <a:p>
          <a:r>
            <a:rPr lang="en-US"/>
            <a:t>Review/Demo: Stakeholders feedback</a:t>
          </a:r>
        </a:p>
      </dgm:t>
    </dgm:pt>
    <dgm:pt modelId="{0443C258-4E25-4BD3-862C-C9D5B10BC16E}" type="parTrans" cxnId="{084ABDA2-AA76-4782-B880-83E3D99CCC44}">
      <dgm:prSet/>
      <dgm:spPr/>
      <dgm:t>
        <a:bodyPr/>
        <a:lstStyle/>
        <a:p>
          <a:endParaRPr lang="en-US"/>
        </a:p>
      </dgm:t>
    </dgm:pt>
    <dgm:pt modelId="{46C13276-D49F-4228-9D86-EE9FE178F731}" type="sibTrans" cxnId="{084ABDA2-AA76-4782-B880-83E3D99CCC44}">
      <dgm:prSet/>
      <dgm:spPr/>
      <dgm:t>
        <a:bodyPr/>
        <a:lstStyle/>
        <a:p>
          <a:endParaRPr lang="en-US"/>
        </a:p>
      </dgm:t>
    </dgm:pt>
    <dgm:pt modelId="{8B6463FB-7E66-4687-861E-9A3D16BBDF96}">
      <dgm:prSet/>
      <dgm:spPr/>
      <dgm:t>
        <a:bodyPr/>
        <a:lstStyle/>
        <a:p>
          <a:r>
            <a:rPr lang="en-US"/>
            <a:t>Retrospective: Process improvements</a:t>
          </a:r>
        </a:p>
      </dgm:t>
    </dgm:pt>
    <dgm:pt modelId="{9AFFF16B-C922-485A-B607-2773BB675FF4}" type="parTrans" cxnId="{49328766-E9D2-47E9-9E87-B7036EBAA28F}">
      <dgm:prSet/>
      <dgm:spPr/>
      <dgm:t>
        <a:bodyPr/>
        <a:lstStyle/>
        <a:p>
          <a:endParaRPr lang="en-US"/>
        </a:p>
      </dgm:t>
    </dgm:pt>
    <dgm:pt modelId="{0BAD45E4-ADAE-487D-883B-E76D45435CCF}" type="sibTrans" cxnId="{49328766-E9D2-47E9-9E87-B7036EBAA28F}">
      <dgm:prSet/>
      <dgm:spPr/>
      <dgm:t>
        <a:bodyPr/>
        <a:lstStyle/>
        <a:p>
          <a:endParaRPr lang="en-US"/>
        </a:p>
      </dgm:t>
    </dgm:pt>
    <dgm:pt modelId="{9C0E6250-C93D-5049-BA08-A8B8AE4B2400}" type="pres">
      <dgm:prSet presAssocID="{AFBB9084-CC41-4417-A021-FAD53343C681}" presName="Name0" presStyleCnt="0">
        <dgm:presLayoutVars>
          <dgm:dir/>
          <dgm:animLvl val="lvl"/>
          <dgm:resizeHandles val="exact"/>
        </dgm:presLayoutVars>
      </dgm:prSet>
      <dgm:spPr/>
    </dgm:pt>
    <dgm:pt modelId="{74D87A90-E0D1-C04B-91BC-C106D9807574}" type="pres">
      <dgm:prSet presAssocID="{D36173D9-7129-4C99-9E3D-0201EECAC55C}" presName="linNode" presStyleCnt="0"/>
      <dgm:spPr/>
    </dgm:pt>
    <dgm:pt modelId="{34F1E682-E5B2-EB42-983D-B37168CA1E7D}" type="pres">
      <dgm:prSet presAssocID="{D36173D9-7129-4C99-9E3D-0201EECAC55C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4AD81953-E46B-1B44-99FB-F3BD71E50F68}" type="pres">
      <dgm:prSet presAssocID="{D57A8E80-2D51-4916-872D-B4560FD52E38}" presName="sp" presStyleCnt="0"/>
      <dgm:spPr/>
    </dgm:pt>
    <dgm:pt modelId="{9BCDD1B5-93B9-FC41-B1AA-DD7ABB99A90A}" type="pres">
      <dgm:prSet presAssocID="{042414DD-2273-4B5C-866F-752DB6EB2EA5}" presName="linNode" presStyleCnt="0"/>
      <dgm:spPr/>
    </dgm:pt>
    <dgm:pt modelId="{95481416-E92C-6644-8FDD-D71FC85F776B}" type="pres">
      <dgm:prSet presAssocID="{042414DD-2273-4B5C-866F-752DB6EB2EA5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382B75F4-EF7D-4940-A23F-D1DE8CB62ED2}" type="pres">
      <dgm:prSet presAssocID="{46E1599B-70DA-439B-9AE6-D2A78FC7A359}" presName="sp" presStyleCnt="0"/>
      <dgm:spPr/>
    </dgm:pt>
    <dgm:pt modelId="{B7FAEEE8-8EC1-0D4A-B032-9AF50D1E5AA0}" type="pres">
      <dgm:prSet presAssocID="{8AF0E072-29BD-406A-A81F-16422ABEEA1A}" presName="linNode" presStyleCnt="0"/>
      <dgm:spPr/>
    </dgm:pt>
    <dgm:pt modelId="{9087F433-98A2-0440-88FA-B51596218BA4}" type="pres">
      <dgm:prSet presAssocID="{8AF0E072-29BD-406A-A81F-16422ABEEA1A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74603AE8-DD0E-2546-8872-7201B43B2C31}" type="pres">
      <dgm:prSet presAssocID="{59C480D0-F8C3-4533-9DD7-17501E121F05}" presName="sp" presStyleCnt="0"/>
      <dgm:spPr/>
    </dgm:pt>
    <dgm:pt modelId="{1D0D4B3C-FA05-F640-90A3-C5B12CDF8D35}" type="pres">
      <dgm:prSet presAssocID="{EDC03268-E522-437C-8EF3-600E7B2BE2D6}" presName="linNode" presStyleCnt="0"/>
      <dgm:spPr/>
    </dgm:pt>
    <dgm:pt modelId="{982D43CF-0EA8-FD40-BC82-8FC690DF7A19}" type="pres">
      <dgm:prSet presAssocID="{EDC03268-E522-437C-8EF3-600E7B2BE2D6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3BCF9266-298E-2441-834A-699E05BB0657}" type="pres">
      <dgm:prSet presAssocID="{46C13276-D49F-4228-9D86-EE9FE178F731}" presName="sp" presStyleCnt="0"/>
      <dgm:spPr/>
    </dgm:pt>
    <dgm:pt modelId="{BE99D988-72D6-0E41-84B3-CF78F7A150F0}" type="pres">
      <dgm:prSet presAssocID="{8B6463FB-7E66-4687-861E-9A3D16BBDF96}" presName="linNode" presStyleCnt="0"/>
      <dgm:spPr/>
    </dgm:pt>
    <dgm:pt modelId="{1E8B0DE7-C005-484A-8516-5D25EE789680}" type="pres">
      <dgm:prSet presAssocID="{8B6463FB-7E66-4687-861E-9A3D16BBDF96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863B1101-114C-2D40-8ABC-95C70F2D6D7A}" type="presOf" srcId="{042414DD-2273-4B5C-866F-752DB6EB2EA5}" destId="{95481416-E92C-6644-8FDD-D71FC85F776B}" srcOrd="0" destOrd="0" presId="urn:microsoft.com/office/officeart/2005/8/layout/vList5"/>
    <dgm:cxn modelId="{61A94706-03FD-6F41-A3F5-6B0361B1B332}" type="presOf" srcId="{8B6463FB-7E66-4687-861E-9A3D16BBDF96}" destId="{1E8B0DE7-C005-484A-8516-5D25EE789680}" srcOrd="0" destOrd="0" presId="urn:microsoft.com/office/officeart/2005/8/layout/vList5"/>
    <dgm:cxn modelId="{03797D33-CA46-B842-AB28-BABC6064C544}" type="presOf" srcId="{EDC03268-E522-437C-8EF3-600E7B2BE2D6}" destId="{982D43CF-0EA8-FD40-BC82-8FC690DF7A19}" srcOrd="0" destOrd="0" presId="urn:microsoft.com/office/officeart/2005/8/layout/vList5"/>
    <dgm:cxn modelId="{49328766-E9D2-47E9-9E87-B7036EBAA28F}" srcId="{AFBB9084-CC41-4417-A021-FAD53343C681}" destId="{8B6463FB-7E66-4687-861E-9A3D16BBDF96}" srcOrd="4" destOrd="0" parTransId="{9AFFF16B-C922-485A-B607-2773BB675FF4}" sibTransId="{0BAD45E4-ADAE-487D-883B-E76D45435CCF}"/>
    <dgm:cxn modelId="{DFB4C86A-4E52-456D-A849-7C0B7B3A1A47}" srcId="{AFBB9084-CC41-4417-A021-FAD53343C681}" destId="{8AF0E072-29BD-406A-A81F-16422ABEEA1A}" srcOrd="2" destOrd="0" parTransId="{CFA990BA-7A06-4AAF-90D0-6A48D23EC744}" sibTransId="{59C480D0-F8C3-4533-9DD7-17501E121F05}"/>
    <dgm:cxn modelId="{AD92B88F-BB2C-4644-9123-1177178D9D8F}" type="presOf" srcId="{D36173D9-7129-4C99-9E3D-0201EECAC55C}" destId="{34F1E682-E5B2-EB42-983D-B37168CA1E7D}" srcOrd="0" destOrd="0" presId="urn:microsoft.com/office/officeart/2005/8/layout/vList5"/>
    <dgm:cxn modelId="{084ABDA2-AA76-4782-B880-83E3D99CCC44}" srcId="{AFBB9084-CC41-4417-A021-FAD53343C681}" destId="{EDC03268-E522-437C-8EF3-600E7B2BE2D6}" srcOrd="3" destOrd="0" parTransId="{0443C258-4E25-4BD3-862C-C9D5B10BC16E}" sibTransId="{46C13276-D49F-4228-9D86-EE9FE178F731}"/>
    <dgm:cxn modelId="{8F0C31A8-59BE-4A9C-B868-B3CCFC09E267}" srcId="{AFBB9084-CC41-4417-A021-FAD53343C681}" destId="{D36173D9-7129-4C99-9E3D-0201EECAC55C}" srcOrd="0" destOrd="0" parTransId="{DF6F55DE-7156-4D66-97F2-F33F077363BA}" sibTransId="{D57A8E80-2D51-4916-872D-B4560FD52E38}"/>
    <dgm:cxn modelId="{962D4CAC-3E04-4561-8D0C-8350C9316B26}" srcId="{AFBB9084-CC41-4417-A021-FAD53343C681}" destId="{042414DD-2273-4B5C-866F-752DB6EB2EA5}" srcOrd="1" destOrd="0" parTransId="{9A6C77E3-8BFA-492D-9E52-6DC3301DF76C}" sibTransId="{46E1599B-70DA-439B-9AE6-D2A78FC7A359}"/>
    <dgm:cxn modelId="{8C10E5BA-2B69-5A42-8AA9-0D8AED3E5E1E}" type="presOf" srcId="{AFBB9084-CC41-4417-A021-FAD53343C681}" destId="{9C0E6250-C93D-5049-BA08-A8B8AE4B2400}" srcOrd="0" destOrd="0" presId="urn:microsoft.com/office/officeart/2005/8/layout/vList5"/>
    <dgm:cxn modelId="{469A86E6-29F1-054E-983A-CC2D89D2BC4B}" type="presOf" srcId="{8AF0E072-29BD-406A-A81F-16422ABEEA1A}" destId="{9087F433-98A2-0440-88FA-B51596218BA4}" srcOrd="0" destOrd="0" presId="urn:microsoft.com/office/officeart/2005/8/layout/vList5"/>
    <dgm:cxn modelId="{2825518A-82C6-3F40-B37F-FD83543C8083}" type="presParOf" srcId="{9C0E6250-C93D-5049-BA08-A8B8AE4B2400}" destId="{74D87A90-E0D1-C04B-91BC-C106D9807574}" srcOrd="0" destOrd="0" presId="urn:microsoft.com/office/officeart/2005/8/layout/vList5"/>
    <dgm:cxn modelId="{BD9472BA-070F-C14E-BEF2-218D3F09A286}" type="presParOf" srcId="{74D87A90-E0D1-C04B-91BC-C106D9807574}" destId="{34F1E682-E5B2-EB42-983D-B37168CA1E7D}" srcOrd="0" destOrd="0" presId="urn:microsoft.com/office/officeart/2005/8/layout/vList5"/>
    <dgm:cxn modelId="{CE288C15-4EFB-F94A-B715-77AC00AA4810}" type="presParOf" srcId="{9C0E6250-C93D-5049-BA08-A8B8AE4B2400}" destId="{4AD81953-E46B-1B44-99FB-F3BD71E50F68}" srcOrd="1" destOrd="0" presId="urn:microsoft.com/office/officeart/2005/8/layout/vList5"/>
    <dgm:cxn modelId="{C59C36BB-DC35-DB42-B390-80E7DE1B914C}" type="presParOf" srcId="{9C0E6250-C93D-5049-BA08-A8B8AE4B2400}" destId="{9BCDD1B5-93B9-FC41-B1AA-DD7ABB99A90A}" srcOrd="2" destOrd="0" presId="urn:microsoft.com/office/officeart/2005/8/layout/vList5"/>
    <dgm:cxn modelId="{3B9FE132-9B9B-7F46-81CD-1C168FCB9450}" type="presParOf" srcId="{9BCDD1B5-93B9-FC41-B1AA-DD7ABB99A90A}" destId="{95481416-E92C-6644-8FDD-D71FC85F776B}" srcOrd="0" destOrd="0" presId="urn:microsoft.com/office/officeart/2005/8/layout/vList5"/>
    <dgm:cxn modelId="{C4EC7DF2-7078-244B-AA48-4D49F23644CB}" type="presParOf" srcId="{9C0E6250-C93D-5049-BA08-A8B8AE4B2400}" destId="{382B75F4-EF7D-4940-A23F-D1DE8CB62ED2}" srcOrd="3" destOrd="0" presId="urn:microsoft.com/office/officeart/2005/8/layout/vList5"/>
    <dgm:cxn modelId="{A53F5FE9-192F-4646-A194-F1B9013E0ED7}" type="presParOf" srcId="{9C0E6250-C93D-5049-BA08-A8B8AE4B2400}" destId="{B7FAEEE8-8EC1-0D4A-B032-9AF50D1E5AA0}" srcOrd="4" destOrd="0" presId="urn:microsoft.com/office/officeart/2005/8/layout/vList5"/>
    <dgm:cxn modelId="{1AAC0A81-9D04-8C42-8F66-8ECDB12F9F37}" type="presParOf" srcId="{B7FAEEE8-8EC1-0D4A-B032-9AF50D1E5AA0}" destId="{9087F433-98A2-0440-88FA-B51596218BA4}" srcOrd="0" destOrd="0" presId="urn:microsoft.com/office/officeart/2005/8/layout/vList5"/>
    <dgm:cxn modelId="{C4C37873-944B-F645-A329-86DED180CA39}" type="presParOf" srcId="{9C0E6250-C93D-5049-BA08-A8B8AE4B2400}" destId="{74603AE8-DD0E-2546-8872-7201B43B2C31}" srcOrd="5" destOrd="0" presId="urn:microsoft.com/office/officeart/2005/8/layout/vList5"/>
    <dgm:cxn modelId="{891FEA28-DF19-AF43-8EC7-0C2F5FA3DD90}" type="presParOf" srcId="{9C0E6250-C93D-5049-BA08-A8B8AE4B2400}" destId="{1D0D4B3C-FA05-F640-90A3-C5B12CDF8D35}" srcOrd="6" destOrd="0" presId="urn:microsoft.com/office/officeart/2005/8/layout/vList5"/>
    <dgm:cxn modelId="{741DF40C-1358-2D4F-92BE-28C6E439B6B2}" type="presParOf" srcId="{1D0D4B3C-FA05-F640-90A3-C5B12CDF8D35}" destId="{982D43CF-0EA8-FD40-BC82-8FC690DF7A19}" srcOrd="0" destOrd="0" presId="urn:microsoft.com/office/officeart/2005/8/layout/vList5"/>
    <dgm:cxn modelId="{4BC2401A-FCA7-DD42-8197-91B864178CB3}" type="presParOf" srcId="{9C0E6250-C93D-5049-BA08-A8B8AE4B2400}" destId="{3BCF9266-298E-2441-834A-699E05BB0657}" srcOrd="7" destOrd="0" presId="urn:microsoft.com/office/officeart/2005/8/layout/vList5"/>
    <dgm:cxn modelId="{7EB5518B-F44E-7845-BAE1-239E2060BD9C}" type="presParOf" srcId="{9C0E6250-C93D-5049-BA08-A8B8AE4B2400}" destId="{BE99D988-72D6-0E41-84B3-CF78F7A150F0}" srcOrd="8" destOrd="0" presId="urn:microsoft.com/office/officeart/2005/8/layout/vList5"/>
    <dgm:cxn modelId="{00907343-C24A-F844-8DE1-536A40CD50E7}" type="presParOf" srcId="{BE99D988-72D6-0E41-84B3-CF78F7A150F0}" destId="{1E8B0DE7-C005-484A-8516-5D25EE78968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59DFBB-5C2F-4950-8BC7-CC7C6DD990E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0D4FC53-ECDC-400C-8966-294468CFD8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Waterfall: best for fixed-scope projects (e.g., regulatory software)</a:t>
          </a:r>
        </a:p>
      </dgm:t>
    </dgm:pt>
    <dgm:pt modelId="{576AF2F7-B2DB-4094-9CCE-AF6527BE0354}" type="parTrans" cxnId="{E949FA20-D547-40D5-9F3E-9495DD4B776F}">
      <dgm:prSet/>
      <dgm:spPr/>
      <dgm:t>
        <a:bodyPr/>
        <a:lstStyle/>
        <a:p>
          <a:endParaRPr lang="en-US"/>
        </a:p>
      </dgm:t>
    </dgm:pt>
    <dgm:pt modelId="{5B8FDADC-3F0F-4752-8E18-7E0629C05D73}" type="sibTrans" cxnId="{E949FA20-D547-40D5-9F3E-9495DD4B776F}">
      <dgm:prSet/>
      <dgm:spPr/>
      <dgm:t>
        <a:bodyPr/>
        <a:lstStyle/>
        <a:p>
          <a:endParaRPr lang="en-US"/>
        </a:p>
      </dgm:t>
    </dgm:pt>
    <dgm:pt modelId="{77FA5189-89A2-4D6C-B4CC-7A3E2B11AE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Agile: Best for dynamic projects (e.g., SNHU Travel)</a:t>
          </a:r>
        </a:p>
      </dgm:t>
    </dgm:pt>
    <dgm:pt modelId="{0241E74B-2560-4230-A7AC-1C74C354542F}" type="parTrans" cxnId="{76647572-7FD0-4D4C-A6C6-3689AEF44D90}">
      <dgm:prSet/>
      <dgm:spPr/>
      <dgm:t>
        <a:bodyPr/>
        <a:lstStyle/>
        <a:p>
          <a:endParaRPr lang="en-US"/>
        </a:p>
      </dgm:t>
    </dgm:pt>
    <dgm:pt modelId="{82A89917-43E9-492F-8465-9221D5524C02}" type="sibTrans" cxnId="{76647572-7FD0-4D4C-A6C6-3689AEF44D90}">
      <dgm:prSet/>
      <dgm:spPr/>
      <dgm:t>
        <a:bodyPr/>
        <a:lstStyle/>
        <a:p>
          <a:endParaRPr lang="en-US"/>
        </a:p>
      </dgm:t>
    </dgm:pt>
    <dgm:pt modelId="{73034B96-BD88-4B4A-A15F-05FC66A3E91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Key Factors: Flexibility needed? Stakeholder involvement? Project complexity?</a:t>
          </a:r>
        </a:p>
      </dgm:t>
    </dgm:pt>
    <dgm:pt modelId="{BF611571-527C-4290-9379-DFECD52C44E7}" type="parTrans" cxnId="{77E3126C-FCDB-4A2C-999D-ECE0BF232B97}">
      <dgm:prSet/>
      <dgm:spPr/>
      <dgm:t>
        <a:bodyPr/>
        <a:lstStyle/>
        <a:p>
          <a:endParaRPr lang="en-US"/>
        </a:p>
      </dgm:t>
    </dgm:pt>
    <dgm:pt modelId="{9E6C262F-9D30-4541-969C-9B7F475326E3}" type="sibTrans" cxnId="{77E3126C-FCDB-4A2C-999D-ECE0BF232B97}">
      <dgm:prSet/>
      <dgm:spPr/>
      <dgm:t>
        <a:bodyPr/>
        <a:lstStyle/>
        <a:p>
          <a:endParaRPr lang="en-US"/>
        </a:p>
      </dgm:t>
    </dgm:pt>
    <dgm:pt modelId="{DE461A91-433E-4332-9329-9A308DFD4143}" type="pres">
      <dgm:prSet presAssocID="{4159DFBB-5C2F-4950-8BC7-CC7C6DD990ED}" presName="root" presStyleCnt="0">
        <dgm:presLayoutVars>
          <dgm:dir/>
          <dgm:resizeHandles val="exact"/>
        </dgm:presLayoutVars>
      </dgm:prSet>
      <dgm:spPr/>
    </dgm:pt>
    <dgm:pt modelId="{0A61CEAC-EB0D-4226-8AC7-59EE5AFEB3DE}" type="pres">
      <dgm:prSet presAssocID="{70D4FC53-ECDC-400C-8966-294468CFD8DF}" presName="compNode" presStyleCnt="0"/>
      <dgm:spPr/>
    </dgm:pt>
    <dgm:pt modelId="{AED3FB2F-082C-4BEA-AEB1-C82882D5C20F}" type="pres">
      <dgm:prSet presAssocID="{70D4FC53-ECDC-400C-8966-294468CFD8DF}" presName="bgRect" presStyleLbl="bgShp" presStyleIdx="0" presStyleCnt="3"/>
      <dgm:spPr/>
    </dgm:pt>
    <dgm:pt modelId="{45DF0536-4A41-4779-AA7C-B570403E5795}" type="pres">
      <dgm:prSet presAssocID="{70D4FC53-ECDC-400C-8966-294468CFD8D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aterfall scene"/>
        </a:ext>
      </dgm:extLst>
    </dgm:pt>
    <dgm:pt modelId="{EEEB88F1-3474-4D5B-A3D5-9E9F72D0F205}" type="pres">
      <dgm:prSet presAssocID="{70D4FC53-ECDC-400C-8966-294468CFD8DF}" presName="spaceRect" presStyleCnt="0"/>
      <dgm:spPr/>
    </dgm:pt>
    <dgm:pt modelId="{E67DBAF0-E934-4C88-B887-BEBAA0301289}" type="pres">
      <dgm:prSet presAssocID="{70D4FC53-ECDC-400C-8966-294468CFD8DF}" presName="parTx" presStyleLbl="revTx" presStyleIdx="0" presStyleCnt="3">
        <dgm:presLayoutVars>
          <dgm:chMax val="0"/>
          <dgm:chPref val="0"/>
        </dgm:presLayoutVars>
      </dgm:prSet>
      <dgm:spPr/>
    </dgm:pt>
    <dgm:pt modelId="{D432E6A0-4C1C-42A1-AFA2-4AC5023727DD}" type="pres">
      <dgm:prSet presAssocID="{5B8FDADC-3F0F-4752-8E18-7E0629C05D73}" presName="sibTrans" presStyleCnt="0"/>
      <dgm:spPr/>
    </dgm:pt>
    <dgm:pt modelId="{3392445D-98E8-46F1-B668-74E720D95DB5}" type="pres">
      <dgm:prSet presAssocID="{77FA5189-89A2-4D6C-B4CC-7A3E2B11AE7B}" presName="compNode" presStyleCnt="0"/>
      <dgm:spPr/>
    </dgm:pt>
    <dgm:pt modelId="{5B41114A-1D02-47B5-AA91-AFD94C93215D}" type="pres">
      <dgm:prSet presAssocID="{77FA5189-89A2-4D6C-B4CC-7A3E2B11AE7B}" presName="bgRect" presStyleLbl="bgShp" presStyleIdx="1" presStyleCnt="3"/>
      <dgm:spPr/>
    </dgm:pt>
    <dgm:pt modelId="{D839D175-919A-4FB9-B844-5F0F0921E80B}" type="pres">
      <dgm:prSet presAssocID="{77FA5189-89A2-4D6C-B4CC-7A3E2B11AE7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D5FCF3F7-B249-4646-831E-65D0EF9E4DAD}" type="pres">
      <dgm:prSet presAssocID="{77FA5189-89A2-4D6C-B4CC-7A3E2B11AE7B}" presName="spaceRect" presStyleCnt="0"/>
      <dgm:spPr/>
    </dgm:pt>
    <dgm:pt modelId="{0AB85CD8-1E9B-47BB-B0D8-2A113CD5A90A}" type="pres">
      <dgm:prSet presAssocID="{77FA5189-89A2-4D6C-B4CC-7A3E2B11AE7B}" presName="parTx" presStyleLbl="revTx" presStyleIdx="1" presStyleCnt="3">
        <dgm:presLayoutVars>
          <dgm:chMax val="0"/>
          <dgm:chPref val="0"/>
        </dgm:presLayoutVars>
      </dgm:prSet>
      <dgm:spPr/>
    </dgm:pt>
    <dgm:pt modelId="{C7300273-0571-40B0-AF6B-B4BB4BAD9209}" type="pres">
      <dgm:prSet presAssocID="{82A89917-43E9-492F-8465-9221D5524C02}" presName="sibTrans" presStyleCnt="0"/>
      <dgm:spPr/>
    </dgm:pt>
    <dgm:pt modelId="{A184F81D-09A5-4783-B363-0537EB2823FC}" type="pres">
      <dgm:prSet presAssocID="{73034B96-BD88-4B4A-A15F-05FC66A3E914}" presName="compNode" presStyleCnt="0"/>
      <dgm:spPr/>
    </dgm:pt>
    <dgm:pt modelId="{8CE9E7BB-A121-487E-8FBA-3584487417A5}" type="pres">
      <dgm:prSet presAssocID="{73034B96-BD88-4B4A-A15F-05FC66A3E914}" presName="bgRect" presStyleLbl="bgShp" presStyleIdx="2" presStyleCnt="3"/>
      <dgm:spPr/>
    </dgm:pt>
    <dgm:pt modelId="{38663DCC-D7BF-49A4-B682-BA698D4D79F5}" type="pres">
      <dgm:prSet presAssocID="{73034B96-BD88-4B4A-A15F-05FC66A3E91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7F1476B7-FADC-42F7-9A9A-73442F472933}" type="pres">
      <dgm:prSet presAssocID="{73034B96-BD88-4B4A-A15F-05FC66A3E914}" presName="spaceRect" presStyleCnt="0"/>
      <dgm:spPr/>
    </dgm:pt>
    <dgm:pt modelId="{EB1F02BC-1DEB-48B3-A276-7509E91E0149}" type="pres">
      <dgm:prSet presAssocID="{73034B96-BD88-4B4A-A15F-05FC66A3E91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949FA20-D547-40D5-9F3E-9495DD4B776F}" srcId="{4159DFBB-5C2F-4950-8BC7-CC7C6DD990ED}" destId="{70D4FC53-ECDC-400C-8966-294468CFD8DF}" srcOrd="0" destOrd="0" parTransId="{576AF2F7-B2DB-4094-9CCE-AF6527BE0354}" sibTransId="{5B8FDADC-3F0F-4752-8E18-7E0629C05D73}"/>
    <dgm:cxn modelId="{6B852F29-E796-483A-90A5-676B26E914FB}" type="presOf" srcId="{70D4FC53-ECDC-400C-8966-294468CFD8DF}" destId="{E67DBAF0-E934-4C88-B887-BEBAA0301289}" srcOrd="0" destOrd="0" presId="urn:microsoft.com/office/officeart/2018/2/layout/IconVerticalSolidList"/>
    <dgm:cxn modelId="{77E3126C-FCDB-4A2C-999D-ECE0BF232B97}" srcId="{4159DFBB-5C2F-4950-8BC7-CC7C6DD990ED}" destId="{73034B96-BD88-4B4A-A15F-05FC66A3E914}" srcOrd="2" destOrd="0" parTransId="{BF611571-527C-4290-9379-DFECD52C44E7}" sibTransId="{9E6C262F-9D30-4541-969C-9B7F475326E3}"/>
    <dgm:cxn modelId="{76647572-7FD0-4D4C-A6C6-3689AEF44D90}" srcId="{4159DFBB-5C2F-4950-8BC7-CC7C6DD990ED}" destId="{77FA5189-89A2-4D6C-B4CC-7A3E2B11AE7B}" srcOrd="1" destOrd="0" parTransId="{0241E74B-2560-4230-A7AC-1C74C354542F}" sibTransId="{82A89917-43E9-492F-8465-9221D5524C02}"/>
    <dgm:cxn modelId="{01B593DB-FDB2-4B20-88AF-444045913858}" type="presOf" srcId="{73034B96-BD88-4B4A-A15F-05FC66A3E914}" destId="{EB1F02BC-1DEB-48B3-A276-7509E91E0149}" srcOrd="0" destOrd="0" presId="urn:microsoft.com/office/officeart/2018/2/layout/IconVerticalSolidList"/>
    <dgm:cxn modelId="{94B6FDE8-99F5-4672-A01D-7EFAA41BF49F}" type="presOf" srcId="{4159DFBB-5C2F-4950-8BC7-CC7C6DD990ED}" destId="{DE461A91-433E-4332-9329-9A308DFD4143}" srcOrd="0" destOrd="0" presId="urn:microsoft.com/office/officeart/2018/2/layout/IconVerticalSolidList"/>
    <dgm:cxn modelId="{A24CBDFA-ADA9-49F1-BC48-C10786D64D55}" type="presOf" srcId="{77FA5189-89A2-4D6C-B4CC-7A3E2B11AE7B}" destId="{0AB85CD8-1E9B-47BB-B0D8-2A113CD5A90A}" srcOrd="0" destOrd="0" presId="urn:microsoft.com/office/officeart/2018/2/layout/IconVerticalSolidList"/>
    <dgm:cxn modelId="{6E1B8E0F-FD7B-4865-B010-D9B46ED42260}" type="presParOf" srcId="{DE461A91-433E-4332-9329-9A308DFD4143}" destId="{0A61CEAC-EB0D-4226-8AC7-59EE5AFEB3DE}" srcOrd="0" destOrd="0" presId="urn:microsoft.com/office/officeart/2018/2/layout/IconVerticalSolidList"/>
    <dgm:cxn modelId="{B3EF34C5-8E1F-47F0-93B6-C52193EEE70B}" type="presParOf" srcId="{0A61CEAC-EB0D-4226-8AC7-59EE5AFEB3DE}" destId="{AED3FB2F-082C-4BEA-AEB1-C82882D5C20F}" srcOrd="0" destOrd="0" presId="urn:microsoft.com/office/officeart/2018/2/layout/IconVerticalSolidList"/>
    <dgm:cxn modelId="{45858462-9483-4DC6-B5A1-24241EA283AD}" type="presParOf" srcId="{0A61CEAC-EB0D-4226-8AC7-59EE5AFEB3DE}" destId="{45DF0536-4A41-4779-AA7C-B570403E5795}" srcOrd="1" destOrd="0" presId="urn:microsoft.com/office/officeart/2018/2/layout/IconVerticalSolidList"/>
    <dgm:cxn modelId="{31E879C8-2125-4934-AEF9-ED3368B66113}" type="presParOf" srcId="{0A61CEAC-EB0D-4226-8AC7-59EE5AFEB3DE}" destId="{EEEB88F1-3474-4D5B-A3D5-9E9F72D0F205}" srcOrd="2" destOrd="0" presId="urn:microsoft.com/office/officeart/2018/2/layout/IconVerticalSolidList"/>
    <dgm:cxn modelId="{293082D7-C23E-4DAD-9784-E387AFDB8A64}" type="presParOf" srcId="{0A61CEAC-EB0D-4226-8AC7-59EE5AFEB3DE}" destId="{E67DBAF0-E934-4C88-B887-BEBAA0301289}" srcOrd="3" destOrd="0" presId="urn:microsoft.com/office/officeart/2018/2/layout/IconVerticalSolidList"/>
    <dgm:cxn modelId="{5A6A4B01-84C2-4976-B387-35A48FD127D2}" type="presParOf" srcId="{DE461A91-433E-4332-9329-9A308DFD4143}" destId="{D432E6A0-4C1C-42A1-AFA2-4AC5023727DD}" srcOrd="1" destOrd="0" presId="urn:microsoft.com/office/officeart/2018/2/layout/IconVerticalSolidList"/>
    <dgm:cxn modelId="{238FD46D-3036-401F-83C2-BF9BCEFFCE62}" type="presParOf" srcId="{DE461A91-433E-4332-9329-9A308DFD4143}" destId="{3392445D-98E8-46F1-B668-74E720D95DB5}" srcOrd="2" destOrd="0" presId="urn:microsoft.com/office/officeart/2018/2/layout/IconVerticalSolidList"/>
    <dgm:cxn modelId="{728F8703-0ADE-4BAA-B74C-685E08F14680}" type="presParOf" srcId="{3392445D-98E8-46F1-B668-74E720D95DB5}" destId="{5B41114A-1D02-47B5-AA91-AFD94C93215D}" srcOrd="0" destOrd="0" presId="urn:microsoft.com/office/officeart/2018/2/layout/IconVerticalSolidList"/>
    <dgm:cxn modelId="{0F7E9E32-FA93-41C6-B0D9-5600296DF767}" type="presParOf" srcId="{3392445D-98E8-46F1-B668-74E720D95DB5}" destId="{D839D175-919A-4FB9-B844-5F0F0921E80B}" srcOrd="1" destOrd="0" presId="urn:microsoft.com/office/officeart/2018/2/layout/IconVerticalSolidList"/>
    <dgm:cxn modelId="{6A1BA524-69D6-4BA4-B656-158F5DC0AB76}" type="presParOf" srcId="{3392445D-98E8-46F1-B668-74E720D95DB5}" destId="{D5FCF3F7-B249-4646-831E-65D0EF9E4DAD}" srcOrd="2" destOrd="0" presId="urn:microsoft.com/office/officeart/2018/2/layout/IconVerticalSolidList"/>
    <dgm:cxn modelId="{3C539ABC-8EE7-47CE-8BFE-87B03BFF666B}" type="presParOf" srcId="{3392445D-98E8-46F1-B668-74E720D95DB5}" destId="{0AB85CD8-1E9B-47BB-B0D8-2A113CD5A90A}" srcOrd="3" destOrd="0" presId="urn:microsoft.com/office/officeart/2018/2/layout/IconVerticalSolidList"/>
    <dgm:cxn modelId="{8208EB36-5BA0-4CA6-B41C-3478E9802B64}" type="presParOf" srcId="{DE461A91-433E-4332-9329-9A308DFD4143}" destId="{C7300273-0571-40B0-AF6B-B4BB4BAD9209}" srcOrd="3" destOrd="0" presId="urn:microsoft.com/office/officeart/2018/2/layout/IconVerticalSolidList"/>
    <dgm:cxn modelId="{3F69F12A-A833-465E-8DAD-3FD270D86496}" type="presParOf" srcId="{DE461A91-433E-4332-9329-9A308DFD4143}" destId="{A184F81D-09A5-4783-B363-0537EB2823FC}" srcOrd="4" destOrd="0" presId="urn:microsoft.com/office/officeart/2018/2/layout/IconVerticalSolidList"/>
    <dgm:cxn modelId="{92B038EC-4672-4E2D-8144-45926013748A}" type="presParOf" srcId="{A184F81D-09A5-4783-B363-0537EB2823FC}" destId="{8CE9E7BB-A121-487E-8FBA-3584487417A5}" srcOrd="0" destOrd="0" presId="urn:microsoft.com/office/officeart/2018/2/layout/IconVerticalSolidList"/>
    <dgm:cxn modelId="{E03590D2-DEC0-412F-A7C7-38ED3AABE734}" type="presParOf" srcId="{A184F81D-09A5-4783-B363-0537EB2823FC}" destId="{38663DCC-D7BF-49A4-B682-BA698D4D79F5}" srcOrd="1" destOrd="0" presId="urn:microsoft.com/office/officeart/2018/2/layout/IconVerticalSolidList"/>
    <dgm:cxn modelId="{9A879514-EB54-48FA-BA7E-19906A0BE6C2}" type="presParOf" srcId="{A184F81D-09A5-4783-B363-0537EB2823FC}" destId="{7F1476B7-FADC-42F7-9A9A-73442F472933}" srcOrd="2" destOrd="0" presId="urn:microsoft.com/office/officeart/2018/2/layout/IconVerticalSolidList"/>
    <dgm:cxn modelId="{FDF99051-6943-4DD4-831A-40EB9F31745D}" type="presParOf" srcId="{A184F81D-09A5-4783-B363-0537EB2823FC}" destId="{EB1F02BC-1DEB-48B3-A276-7509E91E014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38095D-8313-4252-8F70-20F1BCB79705}">
      <dsp:nvSpPr>
        <dsp:cNvPr id="0" name=""/>
        <dsp:cNvSpPr/>
      </dsp:nvSpPr>
      <dsp:spPr>
        <a:xfrm>
          <a:off x="1212569" y="786033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28B79E-A263-464B-9CF8-9CA66A325546}">
      <dsp:nvSpPr>
        <dsp:cNvPr id="0" name=""/>
        <dsp:cNvSpPr/>
      </dsp:nvSpPr>
      <dsp:spPr>
        <a:xfrm>
          <a:off x="417971" y="244284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Product Owner: Defines vision, prioritizes backlog</a:t>
          </a:r>
        </a:p>
      </dsp:txBody>
      <dsp:txXfrm>
        <a:off x="417971" y="2442842"/>
        <a:ext cx="2889450" cy="720000"/>
      </dsp:txXfrm>
    </dsp:sp>
    <dsp:sp modelId="{879E15C1-E3EB-4EC9-A54E-072D49806318}">
      <dsp:nvSpPr>
        <dsp:cNvPr id="0" name=""/>
        <dsp:cNvSpPr/>
      </dsp:nvSpPr>
      <dsp:spPr>
        <a:xfrm>
          <a:off x="4607673" y="786033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DA860B-9D04-40DE-BCD5-AAF9AB771160}">
      <dsp:nvSpPr>
        <dsp:cNvPr id="0" name=""/>
        <dsp:cNvSpPr/>
      </dsp:nvSpPr>
      <dsp:spPr>
        <a:xfrm>
          <a:off x="3813074" y="244284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Scrum Master: Facilitates meeting, removes blockers</a:t>
          </a:r>
        </a:p>
      </dsp:txBody>
      <dsp:txXfrm>
        <a:off x="3813074" y="2442842"/>
        <a:ext cx="2889450" cy="720000"/>
      </dsp:txXfrm>
    </dsp:sp>
    <dsp:sp modelId="{C493EF54-4A36-4F3A-AEE4-2FFB0072CB1E}">
      <dsp:nvSpPr>
        <dsp:cNvPr id="0" name=""/>
        <dsp:cNvSpPr/>
      </dsp:nvSpPr>
      <dsp:spPr>
        <a:xfrm>
          <a:off x="8002777" y="786033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56B43A-F530-410B-9E3F-259C04A72084}">
      <dsp:nvSpPr>
        <dsp:cNvPr id="0" name=""/>
        <dsp:cNvSpPr/>
      </dsp:nvSpPr>
      <dsp:spPr>
        <a:xfrm>
          <a:off x="7208178" y="2442842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Development Team: Delivers working software</a:t>
          </a:r>
        </a:p>
      </dsp:txBody>
      <dsp:txXfrm>
        <a:off x="7208178" y="2442842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1E682-E5B2-EB42-983D-B37168CA1E7D}">
      <dsp:nvSpPr>
        <dsp:cNvPr id="0" name=""/>
        <dsp:cNvSpPr/>
      </dsp:nvSpPr>
      <dsp:spPr>
        <a:xfrm>
          <a:off x="3364992" y="1735"/>
          <a:ext cx="3785616" cy="75873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Planning: Backlog refinement, sprint planning</a:t>
          </a:r>
        </a:p>
      </dsp:txBody>
      <dsp:txXfrm>
        <a:off x="3402030" y="38773"/>
        <a:ext cx="3711540" cy="684655"/>
      </dsp:txXfrm>
    </dsp:sp>
    <dsp:sp modelId="{95481416-E92C-6644-8FDD-D71FC85F776B}">
      <dsp:nvSpPr>
        <dsp:cNvPr id="0" name=""/>
        <dsp:cNvSpPr/>
      </dsp:nvSpPr>
      <dsp:spPr>
        <a:xfrm>
          <a:off x="3364992" y="798403"/>
          <a:ext cx="3785616" cy="75873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Development: Daily stand-ups, iterative coding</a:t>
          </a:r>
        </a:p>
      </dsp:txBody>
      <dsp:txXfrm>
        <a:off x="3402030" y="835441"/>
        <a:ext cx="3711540" cy="684655"/>
      </dsp:txXfrm>
    </dsp:sp>
    <dsp:sp modelId="{9087F433-98A2-0440-88FA-B51596218BA4}">
      <dsp:nvSpPr>
        <dsp:cNvPr id="0" name=""/>
        <dsp:cNvSpPr/>
      </dsp:nvSpPr>
      <dsp:spPr>
        <a:xfrm>
          <a:off x="3364992" y="1595072"/>
          <a:ext cx="3785616" cy="75873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Testing: Continuous integration, QA chcks</a:t>
          </a:r>
        </a:p>
      </dsp:txBody>
      <dsp:txXfrm>
        <a:off x="3402030" y="1632110"/>
        <a:ext cx="3711540" cy="684655"/>
      </dsp:txXfrm>
    </dsp:sp>
    <dsp:sp modelId="{982D43CF-0EA8-FD40-BC82-8FC690DF7A19}">
      <dsp:nvSpPr>
        <dsp:cNvPr id="0" name=""/>
        <dsp:cNvSpPr/>
      </dsp:nvSpPr>
      <dsp:spPr>
        <a:xfrm>
          <a:off x="3364992" y="2391740"/>
          <a:ext cx="3785616" cy="75873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Review/Demo: Stakeholders feedback</a:t>
          </a:r>
        </a:p>
      </dsp:txBody>
      <dsp:txXfrm>
        <a:off x="3402030" y="2428778"/>
        <a:ext cx="3711540" cy="684655"/>
      </dsp:txXfrm>
    </dsp:sp>
    <dsp:sp modelId="{1E8B0DE7-C005-484A-8516-5D25EE789680}">
      <dsp:nvSpPr>
        <dsp:cNvPr id="0" name=""/>
        <dsp:cNvSpPr/>
      </dsp:nvSpPr>
      <dsp:spPr>
        <a:xfrm>
          <a:off x="3364992" y="3188408"/>
          <a:ext cx="3785616" cy="75873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Retrospective: Process improvements</a:t>
          </a:r>
        </a:p>
      </dsp:txBody>
      <dsp:txXfrm>
        <a:off x="3402030" y="3225446"/>
        <a:ext cx="3711540" cy="6846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D3FB2F-082C-4BEA-AEB1-C82882D5C20F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DF0536-4A41-4779-AA7C-B570403E5795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DBAF0-E934-4C88-B887-BEBAA0301289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Waterfall: best for fixed-scope projects (e.g., regulatory software)</a:t>
          </a:r>
        </a:p>
      </dsp:txBody>
      <dsp:txXfrm>
        <a:off x="1435590" y="531"/>
        <a:ext cx="9080009" cy="1242935"/>
      </dsp:txXfrm>
    </dsp:sp>
    <dsp:sp modelId="{5B41114A-1D02-47B5-AA91-AFD94C93215D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39D175-919A-4FB9-B844-5F0F0921E80B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B85CD8-1E9B-47BB-B0D8-2A113CD5A90A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Agile: Best for dynamic projects (e.g., SNHU Travel)</a:t>
          </a:r>
        </a:p>
      </dsp:txBody>
      <dsp:txXfrm>
        <a:off x="1435590" y="1554201"/>
        <a:ext cx="9080009" cy="1242935"/>
      </dsp:txXfrm>
    </dsp:sp>
    <dsp:sp modelId="{8CE9E7BB-A121-487E-8FBA-3584487417A5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63DCC-D7BF-49A4-B682-BA698D4D79F5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1F02BC-1DEB-48B3-A276-7509E91E0149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Key Factors: Flexibility needed? Stakeholder involvement? Project complexity?</a:t>
          </a:r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689B-44AC-BEED-C25A-91FA1B485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A93A16-E4F7-7383-F2C7-492C650FF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70760-B8AA-1145-2077-1A5736C0F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F557CE-F02C-B317-80BC-193AEA9D7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699BE-F53A-FDBF-4B60-8B918CB8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3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E5A2A-4EFA-D55A-D5BF-762C14EE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A703-5E8D-2A65-DA86-1B209703A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2C4FA-54E4-7AF7-6AAE-9AA556B9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009F-48A9-5CC1-947B-76B183A21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D0B41-D8EA-E460-70C9-A6A6F461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00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936D9D-2395-978A-3A28-87A6315D2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0B4C65-1BEE-4F77-2D85-2A10F08BA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418D-7DAF-18F2-EC3E-188277ED6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E660C-F337-DC9F-ADC3-45CC4981B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07EA3-CB45-707B-78DF-D13CA6821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699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2821E-4B90-FCE9-3BDC-EC525040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BECCD-592C-3B19-9BEB-E4B8E3548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AAEF3-4815-858A-7441-B41FF8133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AA3BA-1F39-A6EA-4B8D-E847C6A8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ADEDC-96B3-358A-E408-E28DF215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6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1B2BC-B230-A967-F2B8-4D41F2416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78B89-96AB-5F25-A748-2A86AE198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643B3-37E2-EC3F-E261-4BFA691A3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8B71B-7CA4-3233-7776-71F2F5BE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F50A4-F893-7755-4E4B-35DFF6D5F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41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3BC2-9CB4-284E-14F4-D994E9898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0D382-4223-351E-0BED-227713BFE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6256A6-50EF-1669-4451-9DDC156C4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692FA2-9193-8EF1-0ABA-B0223CE2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7C9A6-1290-2047-40C7-D953D8D92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2A36C-685F-A0B9-6718-3A3DAD35C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7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6489-8903-EE10-934B-32D54ACD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3CE02-6E72-7A0F-2632-90795A2CD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567C0-399E-7706-BFFD-B5C17D40F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7B9F32-FBF7-9303-8327-4D9BEF04D7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3079E7-D3E2-9118-7575-01336027D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822BA6-5FD6-1F2E-0746-774410DDE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06A98-6D31-D7B2-1EA3-A92460BE1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380510-0B89-2D3D-62D2-1163F5EA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2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9F1A3-7853-25B1-8027-C11AB7247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C6CA34-22D0-7B8D-51A0-B66818D6B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4BC6CB-8BF9-AD6F-83C0-7E612BA2D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E47DA-E952-E56C-F567-B6F466792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76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2F9648-1C2D-B1EE-BD84-CB49F8590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BD9018-01EC-5B1D-DE50-B33EBC527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AAC0B-E9AB-2583-6107-F76DBD375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31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A064-F919-4EFD-C9A7-61B228F8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ADA2F-C4BC-0A51-92DE-26FA3747A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F3C7E-F299-8D88-250C-992785367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1ED16-FAE9-6FC6-E9CB-FC884D058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10B06-5E44-3832-F0DD-8D0E0D9FE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CCAE-4920-8BCD-EE6F-3F2833998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57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9FC97-69B5-6029-761C-ED9D0D410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DAF9A3-2ECA-6D89-C817-705300A548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220A2-40A7-7B99-20EE-282B23D92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130A3-FDB0-FA7C-792D-8CAEBCF29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63BFA-9755-0009-9D67-8519F64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40F6FC-A4D3-AA0D-E3D6-2BC8C4C4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07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544249-3558-9202-CAC9-94588E3D3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652C9-F438-46F6-DE1F-849F7411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A4A08-607A-8EDE-81C4-8A6108AB3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039606-4399-384E-9C99-37669A45D1E7}" type="datetimeFigureOut">
              <a:rPr lang="en-US" smtClean="0"/>
              <a:t>4/17/25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DBD85-A90B-B05D-4AC5-89777413D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D2C2E-750E-CD23-588D-04DE245A1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1119F7-728E-084C-B82B-112D94C8F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1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B4CFD387-B36F-F556-8616-A157121379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A6F87-0A09-D4B1-5B9C-DF72A5781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Transitioning to Agile: Lessons from SNHU Travel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B023F-32BF-B26D-53FB-84372D8BF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Kaitlyn Moore</a:t>
            </a:r>
          </a:p>
          <a:p>
            <a:r>
              <a:rPr lang="en-US">
                <a:solidFill>
                  <a:srgbClr val="FFFFFF"/>
                </a:solidFill>
              </a:rPr>
              <a:t>April 17</a:t>
            </a:r>
            <a:r>
              <a:rPr lang="en-US" baseline="30000">
                <a:solidFill>
                  <a:srgbClr val="FFFFFF"/>
                </a:solidFill>
              </a:rPr>
              <a:t>th</a:t>
            </a:r>
            <a:r>
              <a:rPr lang="en-US">
                <a:solidFill>
                  <a:srgbClr val="FFFFFF"/>
                </a:solidFill>
              </a:rPr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334540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E60EA8-DA6D-E1FC-45EE-6B27272B5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Scrum-Agile Roles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0AFBB3-8343-EB5D-6949-BF8366CAD5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3685152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4516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6F8BC-631B-C6D6-A8AF-659C8A286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Agile SDLC Phases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0180275-5401-162F-1D5C-DB199D5FD2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6812979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7926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F98EF-FD63-5B7A-11D7-0D7137D0D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vs. Agile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9EE4D-B80C-3688-B9DD-03035B1FDA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Waterfall:</a:t>
            </a:r>
          </a:p>
          <a:p>
            <a:r>
              <a:rPr lang="en-US" dirty="0"/>
              <a:t>Linear Phases</a:t>
            </a:r>
          </a:p>
          <a:p>
            <a:r>
              <a:rPr lang="en-US" dirty="0"/>
              <a:t>Late Testing</a:t>
            </a:r>
          </a:p>
          <a:p>
            <a:r>
              <a:rPr lang="en-US" dirty="0"/>
              <a:t>Rigid requirements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A797E-3E51-5244-1A3C-48CEACD4E3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Agile:</a:t>
            </a:r>
          </a:p>
          <a:p>
            <a:r>
              <a:rPr lang="en-US" dirty="0"/>
              <a:t>Iterative Sprints</a:t>
            </a:r>
          </a:p>
          <a:p>
            <a:r>
              <a:rPr lang="en-US" dirty="0"/>
              <a:t>Continuous testing</a:t>
            </a:r>
          </a:p>
          <a:p>
            <a:r>
              <a:rPr lang="en-US" dirty="0"/>
              <a:t>Adaptable backlog</a:t>
            </a:r>
          </a:p>
        </p:txBody>
      </p:sp>
    </p:spTree>
    <p:extLst>
      <p:ext uri="{BB962C8B-B14F-4D97-AF65-F5344CB8AC3E}">
        <p14:creationId xmlns:p14="http://schemas.microsoft.com/office/powerpoint/2010/main" val="3339755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142CA-8FEE-E163-476D-93D503653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Waterfall or Agile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B4045EE6-ACED-4EE2-FF6C-CD3960B1A1F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260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9408F2-8AC6-C144-AD04-8A591FB93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References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4439B-0CE1-DEEC-7684-A4A3FECCD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57150" indent="-285750">
              <a:spcAft>
                <a:spcPts val="800"/>
              </a:spcAft>
            </a:pPr>
            <a:r>
              <a:rPr lang="en-US" sz="2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Schwaber, K. (2020). Agile Project Management with Scrum. Microsoft Press. </a:t>
            </a:r>
          </a:p>
          <a:p>
            <a:pPr marL="57150" indent="-285750">
              <a:spcAft>
                <a:spcPts val="800"/>
              </a:spcAft>
            </a:pPr>
            <a:r>
              <a:rPr lang="en-US" sz="22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Rubin, K. S. (2012). Essential Scrum: A Practical Guide. Addison-Wesley. </a:t>
            </a:r>
          </a:p>
        </p:txBody>
      </p:sp>
    </p:spTree>
    <p:extLst>
      <p:ext uri="{BB962C8B-B14F-4D97-AF65-F5344CB8AC3E}">
        <p14:creationId xmlns:p14="http://schemas.microsoft.com/office/powerpoint/2010/main" val="1192041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171</Words>
  <Application>Microsoft Macintosh PowerPoint</Application>
  <PresentationFormat>Widescreen</PresentationFormat>
  <Paragraphs>29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Transitioning to Agile: Lessons from SNHU Travel</vt:lpstr>
      <vt:lpstr>Scrum-Agile Roles</vt:lpstr>
      <vt:lpstr>Agile SDLC Phases</vt:lpstr>
      <vt:lpstr>Waterfall vs. Agile</vt:lpstr>
      <vt:lpstr>Choosing Waterfall or Agile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Moore, Kaitlyn</dc:creator>
  <cp:lastModifiedBy>Moore, Kaitlyn</cp:lastModifiedBy>
  <cp:revision>1</cp:revision>
  <dcterms:created xsi:type="dcterms:W3CDTF">2025-04-17T22:32:36Z</dcterms:created>
  <dcterms:modified xsi:type="dcterms:W3CDTF">2025-04-17T22:45:45Z</dcterms:modified>
</cp:coreProperties>
</file>

<file path=docProps/thumbnail.jpeg>
</file>